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5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E45B6A-06E2-4D68-B305-FDAA140299A6}" type="datetimeFigureOut">
              <a:rPr lang="en-US" smtClean="0"/>
              <a:t>11/20/2010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4AB09E6-0655-4E93-9732-AD0BFA4A6AF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Harding University Flying Bison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2010-2011 Preliminary Design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of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Finalize payload design and begin construction</a:t>
            </a:r>
          </a:p>
          <a:p>
            <a:endParaRPr lang="en-US" dirty="0" smtClean="0"/>
          </a:p>
          <a:p>
            <a:r>
              <a:rPr lang="en-US" dirty="0" smtClean="0"/>
              <a:t>Finalize airframe design and begin construction</a:t>
            </a:r>
          </a:p>
          <a:p>
            <a:endParaRPr lang="en-US" dirty="0" smtClean="0"/>
          </a:p>
          <a:p>
            <a:r>
              <a:rPr lang="en-US" dirty="0" smtClean="0"/>
              <a:t>Begin launch procedure manual for current project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Continue pushing forward with outreach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and Major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Completed practice launch</a:t>
            </a:r>
          </a:p>
          <a:p>
            <a:endParaRPr lang="en-US" dirty="0" smtClean="0"/>
          </a:p>
          <a:p>
            <a:r>
              <a:rPr lang="en-US" dirty="0" smtClean="0"/>
              <a:t>New motor selection</a:t>
            </a:r>
          </a:p>
          <a:p>
            <a:endParaRPr lang="en-US" dirty="0" smtClean="0"/>
          </a:p>
          <a:p>
            <a:r>
              <a:rPr lang="en-US" dirty="0" smtClean="0"/>
              <a:t>Corrected simulations</a:t>
            </a:r>
          </a:p>
          <a:p>
            <a:endParaRPr lang="en-US" dirty="0" smtClean="0"/>
          </a:p>
          <a:p>
            <a:r>
              <a:rPr lang="en-US" dirty="0" smtClean="0"/>
              <a:t>Improved payload construction</a:t>
            </a:r>
          </a:p>
          <a:p>
            <a:endParaRPr lang="en-US" dirty="0" smtClean="0"/>
          </a:p>
          <a:p>
            <a:r>
              <a:rPr lang="en-US" dirty="0" smtClean="0"/>
              <a:t>Increased outreach opportunities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Vehicle dimensions and layout</a:t>
            </a:r>
          </a:p>
          <a:p>
            <a:endParaRPr lang="en-US" dirty="0" smtClean="0"/>
          </a:p>
          <a:p>
            <a:r>
              <a:rPr lang="en-US" dirty="0" smtClean="0"/>
              <a:t>Material choices</a:t>
            </a:r>
          </a:p>
          <a:p>
            <a:endParaRPr lang="en-US" dirty="0" smtClean="0"/>
          </a:p>
          <a:p>
            <a:r>
              <a:rPr lang="en-US" dirty="0" smtClean="0"/>
              <a:t>Motor choice</a:t>
            </a:r>
          </a:p>
          <a:p>
            <a:endParaRPr lang="en-US" dirty="0" smtClean="0"/>
          </a:p>
          <a:p>
            <a:r>
              <a:rPr lang="en-US" dirty="0" smtClean="0"/>
              <a:t>Expected results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Flight Data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" y="1219200"/>
            <a:ext cx="9176568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Payload overview</a:t>
            </a:r>
          </a:p>
          <a:p>
            <a:endParaRPr lang="en-US" dirty="0" smtClean="0"/>
          </a:p>
          <a:p>
            <a:r>
              <a:rPr lang="en-US" dirty="0" smtClean="0"/>
              <a:t>Sensor selection</a:t>
            </a:r>
          </a:p>
          <a:p>
            <a:endParaRPr lang="en-US" dirty="0" smtClean="0"/>
          </a:p>
          <a:p>
            <a:r>
              <a:rPr lang="en-US" dirty="0" smtClean="0"/>
              <a:t>Construction of payload pod</a:t>
            </a:r>
          </a:p>
          <a:p>
            <a:endParaRPr lang="en-US" dirty="0" smtClean="0"/>
          </a:p>
          <a:p>
            <a:r>
              <a:rPr lang="en-US" dirty="0" smtClean="0"/>
              <a:t>Separating and recovering payload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Payload Design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447800"/>
            <a:ext cx="645318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Avionics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Hardware selection</a:t>
            </a:r>
          </a:p>
          <a:p>
            <a:endParaRPr lang="en-US" dirty="0" smtClean="0"/>
          </a:p>
          <a:p>
            <a:r>
              <a:rPr lang="en-US" dirty="0" smtClean="0"/>
              <a:t>Previous and future testing</a:t>
            </a:r>
          </a:p>
          <a:p>
            <a:endParaRPr lang="en-US" dirty="0" smtClean="0"/>
          </a:p>
          <a:p>
            <a:r>
              <a:rPr lang="en-US" dirty="0" smtClean="0"/>
              <a:t>Separation and recovery plan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flight</a:t>
            </a:r>
          </a:p>
          <a:p>
            <a:endParaRPr lang="en-US" dirty="0" smtClean="0"/>
          </a:p>
          <a:p>
            <a:r>
              <a:rPr lang="en-US" dirty="0" smtClean="0"/>
              <a:t>Launch day procedures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Launch system</a:t>
            </a:r>
          </a:p>
          <a:p>
            <a:endParaRPr lang="en-US" dirty="0" smtClean="0"/>
          </a:p>
          <a:p>
            <a:r>
              <a:rPr lang="en-US" dirty="0" smtClean="0"/>
              <a:t>Safety precautions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outreach opportunities</a:t>
            </a:r>
          </a:p>
          <a:p>
            <a:endParaRPr lang="en-US" dirty="0" smtClean="0"/>
          </a:p>
          <a:p>
            <a:r>
              <a:rPr lang="en-US" dirty="0" smtClean="0"/>
              <a:t>Future outreach plans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112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Harding University Flying Bison</vt:lpstr>
      <vt:lpstr>Progress and Major Changes</vt:lpstr>
      <vt:lpstr>Airframe</vt:lpstr>
      <vt:lpstr>Simulated Flight Data</vt:lpstr>
      <vt:lpstr>Payload</vt:lpstr>
      <vt:lpstr>Preliminary Payload Design</vt:lpstr>
      <vt:lpstr>Avionics</vt:lpstr>
      <vt:lpstr>Launch Operations</vt:lpstr>
      <vt:lpstr>Outreach</vt:lpstr>
      <vt:lpstr>Plan of Action</vt:lpstr>
    </vt:vector>
  </TitlesOfParts>
  <Company>harding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Harding University Flying Bison</dc:title>
  <dc:creator>MIRVINE</dc:creator>
  <cp:lastModifiedBy>MIRVINE</cp:lastModifiedBy>
  <cp:revision>13</cp:revision>
  <dcterms:created xsi:type="dcterms:W3CDTF">2010-11-20T19:25:33Z</dcterms:created>
  <dcterms:modified xsi:type="dcterms:W3CDTF">2010-11-20T19:59:45Z</dcterms:modified>
</cp:coreProperties>
</file>