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62" r:id="rId7"/>
    <p:sldId id="270" r:id="rId8"/>
    <p:sldId id="263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D25"/>
    <a:srgbClr val="EC4C20"/>
    <a:srgbClr val="E1D2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3" autoAdjust="0"/>
  </p:normalViewPr>
  <p:slideViewPr>
    <p:cSldViewPr>
      <p:cViewPr varScale="1">
        <p:scale>
          <a:sx n="54" d="100"/>
          <a:sy n="54" d="100"/>
        </p:scale>
        <p:origin x="-7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A140-5A93-4E4B-9523-016621F4E13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BE218-26B1-4652-9B98-DF058E8A9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 test plans &amp;</a:t>
            </a:r>
            <a:r>
              <a:rPr lang="en-US" baseline="0" dirty="0" smtClean="0"/>
              <a:t> procedures; ejection charge amount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</a:t>
            </a:r>
            <a:r>
              <a:rPr lang="en-US" baseline="0" dirty="0" smtClean="0"/>
              <a:t> flight stability in static margin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</a:t>
            </a:r>
            <a:r>
              <a:rPr lang="en-US" baseline="0" dirty="0" smtClean="0"/>
              <a:t> </a:t>
            </a:r>
            <a:r>
              <a:rPr lang="en-US" dirty="0" smtClean="0"/>
              <a:t>parachute sizes and descent rates; Dual deployment</a:t>
            </a:r>
            <a:r>
              <a:rPr lang="en-US" baseline="0" dirty="0" smtClean="0"/>
              <a:t> avionics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payload integration feasibility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 educational engagement</a:t>
            </a:r>
            <a:r>
              <a:rPr lang="en-US" baseline="0" dirty="0" smtClean="0"/>
              <a:t> plan and its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7437FF-525C-45D3-8328-F97848DFF6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038600"/>
            <a:ext cx="6477000" cy="1828800"/>
          </a:xfrm>
        </p:spPr>
        <p:txBody>
          <a:bodyPr/>
          <a:lstStyle/>
          <a:p>
            <a:r>
              <a:rPr lang="en-US" dirty="0" smtClean="0">
                <a:latin typeface="Agency FB" pitchFamily="34" charset="0"/>
              </a:rPr>
              <a:t>HARDING University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Study of Atmospheric Properties as a Function of Altitude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B2D25"/>
                </a:solidFill>
              </a:rPr>
              <a:t>Flying</a:t>
            </a:r>
          </a:p>
          <a:p>
            <a:r>
              <a:rPr lang="en-US" dirty="0" smtClean="0">
                <a:solidFill>
                  <a:srgbClr val="9B2D25"/>
                </a:solidFill>
              </a:rPr>
              <a:t>Bison</a:t>
            </a:r>
            <a:endParaRPr lang="en-US" dirty="0">
              <a:solidFill>
                <a:srgbClr val="9B2D25"/>
              </a:solidFill>
            </a:endParaRPr>
          </a:p>
        </p:txBody>
      </p:sp>
      <p:pic>
        <p:nvPicPr>
          <p:cNvPr id="15" name="Picture 14" descr="40d_10687bg.jpg"/>
          <p:cNvPicPr>
            <a:picLocks noChangeAspect="1"/>
          </p:cNvPicPr>
          <p:nvPr/>
        </p:nvPicPr>
        <p:blipFill>
          <a:blip r:embed="rId3" cstate="print"/>
          <a:srcRect t="44445" r="36107" b="24444"/>
          <a:stretch>
            <a:fillRect/>
          </a:stretch>
        </p:blipFill>
        <p:spPr>
          <a:xfrm>
            <a:off x="0" y="0"/>
            <a:ext cx="9144000" cy="5181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77000" y="4648200"/>
            <a:ext cx="2667000" cy="762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0" y="4267200"/>
            <a:ext cx="1676400" cy="1295400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5029200"/>
            <a:ext cx="1676400" cy="1524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 of 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Begin construction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Component testing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Full scale flight test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Complete FRR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Major Revisions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Vehicle Changes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Payload Changes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changes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Airframe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Vehicle dimensions and layout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Material choices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Motor choice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atic_margin_diagram_CD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4724400"/>
            <a:ext cx="8915400" cy="1765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Flight Simulation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Thrust to weight ratio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-Rail exit velocity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-Descent rates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simulation_data_CD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752600"/>
            <a:ext cx="666579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Avionics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Hardware selection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Previous and future testing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Separation and recovery plan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Payload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Hardware selection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In-flight procedure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Wiring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Revised Payload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89413"/>
            <a:ext cx="6400800" cy="414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Launch Operations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Scale model flight test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Operational procedure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Safety precautions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Educational Engagement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Current outreach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Future outreach plans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Rocket">
      <a:dk1>
        <a:srgbClr val="000000"/>
      </a:dk1>
      <a:lt1>
        <a:srgbClr val="FFF6DD"/>
      </a:lt1>
      <a:dk2>
        <a:srgbClr val="000000"/>
      </a:dk2>
      <a:lt2>
        <a:srgbClr val="E9E5DC"/>
      </a:lt2>
      <a:accent1>
        <a:srgbClr val="D34817"/>
      </a:accent1>
      <a:accent2>
        <a:srgbClr val="E3C65C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172</TotalTime>
  <Words>152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HARDING University</vt:lpstr>
      <vt:lpstr>Major Revisions</vt:lpstr>
      <vt:lpstr>Airframe Design</vt:lpstr>
      <vt:lpstr>Flight Simulation</vt:lpstr>
      <vt:lpstr>Avionics</vt:lpstr>
      <vt:lpstr>Payload</vt:lpstr>
      <vt:lpstr>Revised Payload Design</vt:lpstr>
      <vt:lpstr>Launch Operations</vt:lpstr>
      <vt:lpstr>Educational Engagement</vt:lpstr>
      <vt:lpstr>Plan of Action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HARDING</dc:title>
  <dc:creator>garthur</dc:creator>
  <cp:lastModifiedBy>wilson</cp:lastModifiedBy>
  <cp:revision>21</cp:revision>
  <dcterms:created xsi:type="dcterms:W3CDTF">2011-01-25T02:40:59Z</dcterms:created>
  <dcterms:modified xsi:type="dcterms:W3CDTF">2011-01-25T23:54:31Z</dcterms:modified>
</cp:coreProperties>
</file>